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co Gothic Bold" charset="1" panose="00000000000000000000"/>
      <p:regular r:id="rId17"/>
    </p:embeddedFont>
    <p:embeddedFont>
      <p:font typeface="Coco Gothic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VAGIYCsa7R4.mp4" Type="http://schemas.openxmlformats.org/officeDocument/2006/relationships/video"/><Relationship Id="rId7" Target="../media/VAGIYCsa7R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gif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gif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VAGIYEr_WQE.mp4" Type="http://schemas.openxmlformats.org/officeDocument/2006/relationships/video"/><Relationship Id="rId5" Target="../media/VAGIYEr_WQE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6038" y="0"/>
            <a:ext cx="9621962" cy="10287000"/>
            <a:chOff x="0" y="0"/>
            <a:chExt cx="253417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41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34179">
                  <a:moveTo>
                    <a:pt x="0" y="0"/>
                  </a:moveTo>
                  <a:lnTo>
                    <a:pt x="2534179" y="0"/>
                  </a:lnTo>
                  <a:lnTo>
                    <a:pt x="25341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534179" cy="2785533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97744" y="215384"/>
            <a:ext cx="4317781" cy="4317781"/>
          </a:xfrm>
          <a:custGeom>
            <a:avLst/>
            <a:gdLst/>
            <a:ahLst/>
            <a:cxnLst/>
            <a:rect r="r" b="b" t="t" l="l"/>
            <a:pathLst>
              <a:path h="4317781" w="4317781">
                <a:moveTo>
                  <a:pt x="0" y="0"/>
                </a:moveTo>
                <a:lnTo>
                  <a:pt x="4317781" y="0"/>
                </a:lnTo>
                <a:lnTo>
                  <a:pt x="4317781" y="4317782"/>
                </a:lnTo>
                <a:lnTo>
                  <a:pt x="0" y="431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05364" y="215384"/>
            <a:ext cx="4743311" cy="9856231"/>
          </a:xfrm>
          <a:custGeom>
            <a:avLst/>
            <a:gdLst/>
            <a:ahLst/>
            <a:cxnLst/>
            <a:rect r="r" b="b" t="t" l="l"/>
            <a:pathLst>
              <a:path h="9856231" w="4743311">
                <a:moveTo>
                  <a:pt x="0" y="0"/>
                </a:moveTo>
                <a:lnTo>
                  <a:pt x="4743311" y="0"/>
                </a:lnTo>
                <a:lnTo>
                  <a:pt x="4743311" y="9856232"/>
                </a:lnTo>
                <a:lnTo>
                  <a:pt x="0" y="9856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6997" y="4806512"/>
            <a:ext cx="7039637" cy="2037843"/>
            <a:chOff x="0" y="0"/>
            <a:chExt cx="9386183" cy="27171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9386183" cy="1655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124"/>
                </a:lnSpc>
              </a:pPr>
              <a:r>
                <a:rPr lang="en-US" sz="8294">
                  <a:solidFill>
                    <a:srgbClr val="FFFFFF"/>
                  </a:solidFill>
                  <a:latin typeface="Coco Gothic Bold"/>
                </a:rPr>
                <a:t>WhaToEat?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01479"/>
              <a:ext cx="9386183" cy="71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09"/>
                </a:lnSpc>
              </a:pPr>
              <a:r>
                <a:rPr lang="en-US" sz="3149" spc="418">
                  <a:solidFill>
                    <a:srgbClr val="FFFFFF"/>
                  </a:solidFill>
                  <a:latin typeface="Coco Gothic"/>
                </a:rPr>
                <a:t>This app will save your time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6997" y="9191625"/>
            <a:ext cx="4162175" cy="43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2453" spc="326">
                <a:solidFill>
                  <a:srgbClr val="FFFFFF"/>
                </a:solidFill>
                <a:latin typeface="Coco Gothic Bold"/>
                <a:ea typeface="Coco Gothic Bold"/>
              </a:rPr>
              <a:t>1092B0012  賴致帆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9277721" cy="101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oco Gothic Bold"/>
              </a:rPr>
              <a:t>VIDEO DEMO: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728054">
            <a:off x="16110017" y="-683720"/>
            <a:ext cx="2298565" cy="2281507"/>
          </a:xfrm>
          <a:custGeom>
            <a:avLst/>
            <a:gdLst/>
            <a:ahLst/>
            <a:cxnLst/>
            <a:rect r="r" b="b" t="t" l="l"/>
            <a:pathLst>
              <a:path h="2281507" w="2298565">
                <a:moveTo>
                  <a:pt x="0" y="0"/>
                </a:moveTo>
                <a:lnTo>
                  <a:pt x="2298566" y="0"/>
                </a:lnTo>
                <a:lnTo>
                  <a:pt x="2298566" y="2281507"/>
                </a:lnTo>
                <a:lnTo>
                  <a:pt x="0" y="22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2006241"/>
            <a:ext cx="5557353" cy="35953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7776" y="8467045"/>
            <a:ext cx="791226" cy="791226"/>
          </a:xfrm>
          <a:custGeom>
            <a:avLst/>
            <a:gdLst/>
            <a:ahLst/>
            <a:cxnLst/>
            <a:rect r="r" b="b" t="t" l="l"/>
            <a:pathLst>
              <a:path h="791226" w="791226">
                <a:moveTo>
                  <a:pt x="0" y="0"/>
                </a:moveTo>
                <a:lnTo>
                  <a:pt x="791226" y="0"/>
                </a:lnTo>
                <a:lnTo>
                  <a:pt x="791226" y="791227"/>
                </a:lnTo>
                <a:lnTo>
                  <a:pt x="0" y="79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77769" y="115643"/>
            <a:ext cx="5656340" cy="100557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72855" y="8698875"/>
            <a:ext cx="4713198" cy="28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pc="212" u="sng">
                <a:solidFill>
                  <a:srgbClr val="FFFFFF"/>
                </a:solidFill>
                <a:latin typeface="Coco Gothic"/>
              </a:rPr>
              <a:t>youtube viedo link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49804"/>
            <a:ext cx="11011041" cy="151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37"/>
              </a:lnSpc>
              <a:spcBef>
                <a:spcPct val="0"/>
              </a:spcBef>
            </a:pPr>
            <a:r>
              <a:rPr lang="en-US" sz="9692" u="none">
                <a:solidFill>
                  <a:srgbClr val="FFFFFF"/>
                </a:solidFill>
                <a:latin typeface="Coco Gothic Bold"/>
              </a:rPr>
              <a:t>THANK YOU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728054">
            <a:off x="11898155" y="-1989851"/>
            <a:ext cx="14944277" cy="14833373"/>
          </a:xfrm>
          <a:custGeom>
            <a:avLst/>
            <a:gdLst/>
            <a:ahLst/>
            <a:cxnLst/>
            <a:rect r="r" b="b" t="t" l="l"/>
            <a:pathLst>
              <a:path h="14833373" w="14944277">
                <a:moveTo>
                  <a:pt x="0" y="0"/>
                </a:moveTo>
                <a:lnTo>
                  <a:pt x="14944277" y="0"/>
                </a:lnTo>
                <a:lnTo>
                  <a:pt x="14944277" y="14833373"/>
                </a:lnTo>
                <a:lnTo>
                  <a:pt x="0" y="1483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528" y="846690"/>
            <a:ext cx="4917078" cy="10217306"/>
          </a:xfrm>
          <a:custGeom>
            <a:avLst/>
            <a:gdLst/>
            <a:ahLst/>
            <a:cxnLst/>
            <a:rect r="r" b="b" t="t" l="l"/>
            <a:pathLst>
              <a:path h="10217306" w="4917078">
                <a:moveTo>
                  <a:pt x="0" y="0"/>
                </a:moveTo>
                <a:lnTo>
                  <a:pt x="4917078" y="0"/>
                </a:lnTo>
                <a:lnTo>
                  <a:pt x="4917078" y="10217306"/>
                </a:lnTo>
                <a:lnTo>
                  <a:pt x="0" y="1021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8895" y="-792248"/>
            <a:ext cx="4930210" cy="10244591"/>
          </a:xfrm>
          <a:custGeom>
            <a:avLst/>
            <a:gdLst/>
            <a:ahLst/>
            <a:cxnLst/>
            <a:rect r="r" b="b" t="t" l="l"/>
            <a:pathLst>
              <a:path h="10244591" w="4930210">
                <a:moveTo>
                  <a:pt x="0" y="0"/>
                </a:moveTo>
                <a:lnTo>
                  <a:pt x="4930210" y="0"/>
                </a:lnTo>
                <a:lnTo>
                  <a:pt x="4930210" y="10244592"/>
                </a:lnTo>
                <a:lnTo>
                  <a:pt x="0" y="1024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2936" y="1348022"/>
            <a:ext cx="4515203" cy="9382240"/>
          </a:xfrm>
          <a:custGeom>
            <a:avLst/>
            <a:gdLst/>
            <a:ahLst/>
            <a:cxnLst/>
            <a:rect r="r" b="b" t="t" l="l"/>
            <a:pathLst>
              <a:path h="9382240" w="4515203">
                <a:moveTo>
                  <a:pt x="0" y="0"/>
                </a:moveTo>
                <a:lnTo>
                  <a:pt x="4515203" y="0"/>
                </a:lnTo>
                <a:lnTo>
                  <a:pt x="4515203" y="9382241"/>
                </a:lnTo>
                <a:lnTo>
                  <a:pt x="0" y="938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4528" y="132636"/>
            <a:ext cx="4928209" cy="71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531">
                <a:solidFill>
                  <a:srgbClr val="FFFFFF"/>
                </a:solidFill>
                <a:latin typeface="Coco Gothic Bold"/>
              </a:rPr>
              <a:t>CHOOSE A LIST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5693" y="9572946"/>
            <a:ext cx="4636613" cy="71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531">
                <a:solidFill>
                  <a:srgbClr val="FFFFFF"/>
                </a:solidFill>
                <a:latin typeface="Coco Gothic Bold"/>
              </a:rPr>
              <a:t>EDIT THE 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58828" y="314646"/>
            <a:ext cx="4783420" cy="71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531">
                <a:solidFill>
                  <a:srgbClr val="FFFFFF"/>
                </a:solidFill>
                <a:latin typeface="Coco Gothic Bold"/>
              </a:rPr>
              <a:t>PICK FOR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528" y="846690"/>
            <a:ext cx="4917078" cy="10217306"/>
          </a:xfrm>
          <a:custGeom>
            <a:avLst/>
            <a:gdLst/>
            <a:ahLst/>
            <a:cxnLst/>
            <a:rect r="r" b="b" t="t" l="l"/>
            <a:pathLst>
              <a:path h="10217306" w="4917078">
                <a:moveTo>
                  <a:pt x="0" y="0"/>
                </a:moveTo>
                <a:lnTo>
                  <a:pt x="4917078" y="0"/>
                </a:lnTo>
                <a:lnTo>
                  <a:pt x="4917078" y="10217306"/>
                </a:lnTo>
                <a:lnTo>
                  <a:pt x="0" y="1021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39028">
            <a:off x="5111784" y="3984305"/>
            <a:ext cx="3162103" cy="30514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04781" y="2475703"/>
            <a:ext cx="10074539" cy="156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ListView:</a:t>
            </a:r>
          </a:p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Choose a category.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482865">
            <a:off x="5864901" y="7359424"/>
            <a:ext cx="3162103" cy="30514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023645" y="7696389"/>
            <a:ext cx="10074539" cy="156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Button:</a:t>
            </a:r>
          </a:p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Create new list.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077" y="713292"/>
            <a:ext cx="4822527" cy="10020835"/>
          </a:xfrm>
          <a:custGeom>
            <a:avLst/>
            <a:gdLst/>
            <a:ahLst/>
            <a:cxnLst/>
            <a:rect r="r" b="b" t="t" l="l"/>
            <a:pathLst>
              <a:path h="10020835" w="4822527">
                <a:moveTo>
                  <a:pt x="0" y="0"/>
                </a:moveTo>
                <a:lnTo>
                  <a:pt x="4822527" y="0"/>
                </a:lnTo>
                <a:lnTo>
                  <a:pt x="4822527" y="10020835"/>
                </a:lnTo>
                <a:lnTo>
                  <a:pt x="0" y="1002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true" flipV="false" rot="6008608">
            <a:off x="4113836" y="2790176"/>
            <a:ext cx="2376696" cy="229351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3952106" y="713292"/>
            <a:ext cx="5086313" cy="10568962"/>
          </a:xfrm>
          <a:custGeom>
            <a:avLst/>
            <a:gdLst/>
            <a:ahLst/>
            <a:cxnLst/>
            <a:rect r="r" b="b" t="t" l="l"/>
            <a:pathLst>
              <a:path h="10568962" w="5086313">
                <a:moveTo>
                  <a:pt x="0" y="0"/>
                </a:moveTo>
                <a:lnTo>
                  <a:pt x="5086313" y="0"/>
                </a:lnTo>
                <a:lnTo>
                  <a:pt x="5086313" y="10568962"/>
                </a:lnTo>
                <a:lnTo>
                  <a:pt x="0" y="1056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8718" y="5239362"/>
            <a:ext cx="8266691" cy="4018938"/>
          </a:xfrm>
          <a:custGeom>
            <a:avLst/>
            <a:gdLst/>
            <a:ahLst/>
            <a:cxnLst/>
            <a:rect r="r" b="b" t="t" l="l"/>
            <a:pathLst>
              <a:path h="4018938" w="8266691">
                <a:moveTo>
                  <a:pt x="0" y="0"/>
                </a:moveTo>
                <a:lnTo>
                  <a:pt x="8266691" y="0"/>
                </a:lnTo>
                <a:lnTo>
                  <a:pt x="8266691" y="4018938"/>
                </a:lnTo>
                <a:lnTo>
                  <a:pt x="0" y="4018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27062" y="990600"/>
            <a:ext cx="10074539" cy="199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oco Gothic Bold"/>
              </a:rPr>
              <a:t>AlertDialog:</a:t>
            </a:r>
          </a:p>
          <a:p>
            <a:pPr algn="l" marL="0" indent="0" lvl="0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oco Gothic Bold"/>
              </a:rPr>
              <a:t>Input the list name.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706" y="374930"/>
            <a:ext cx="5457004" cy="11339229"/>
          </a:xfrm>
          <a:custGeom>
            <a:avLst/>
            <a:gdLst/>
            <a:ahLst/>
            <a:cxnLst/>
            <a:rect r="r" b="b" t="t" l="l"/>
            <a:pathLst>
              <a:path h="11339229" w="5457004">
                <a:moveTo>
                  <a:pt x="0" y="0"/>
                </a:moveTo>
                <a:lnTo>
                  <a:pt x="5457004" y="0"/>
                </a:lnTo>
                <a:lnTo>
                  <a:pt x="5457004" y="11339229"/>
                </a:lnTo>
                <a:lnTo>
                  <a:pt x="0" y="1133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39028">
            <a:off x="4604318" y="3681290"/>
            <a:ext cx="1713520" cy="16535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419317" y="2186737"/>
            <a:ext cx="7575558" cy="156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ListView:</a:t>
            </a:r>
          </a:p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Click to remove an item.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706" y="374930"/>
            <a:ext cx="5457004" cy="11339229"/>
          </a:xfrm>
          <a:custGeom>
            <a:avLst/>
            <a:gdLst/>
            <a:ahLst/>
            <a:cxnLst/>
            <a:rect r="r" b="b" t="t" l="l"/>
            <a:pathLst>
              <a:path h="11339229" w="5457004">
                <a:moveTo>
                  <a:pt x="0" y="0"/>
                </a:moveTo>
                <a:lnTo>
                  <a:pt x="5457004" y="0"/>
                </a:lnTo>
                <a:lnTo>
                  <a:pt x="5457004" y="11339229"/>
                </a:lnTo>
                <a:lnTo>
                  <a:pt x="0" y="1133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39028">
            <a:off x="4604318" y="3681290"/>
            <a:ext cx="1713520" cy="165354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3433026" y="365405"/>
            <a:ext cx="5457004" cy="11339229"/>
          </a:xfrm>
          <a:custGeom>
            <a:avLst/>
            <a:gdLst/>
            <a:ahLst/>
            <a:cxnLst/>
            <a:rect r="r" b="b" t="t" l="l"/>
            <a:pathLst>
              <a:path h="11339229" w="5457004">
                <a:moveTo>
                  <a:pt x="0" y="0"/>
                </a:moveTo>
                <a:lnTo>
                  <a:pt x="5457004" y="0"/>
                </a:lnTo>
                <a:lnTo>
                  <a:pt x="5457004" y="11339229"/>
                </a:lnTo>
                <a:lnTo>
                  <a:pt x="0" y="1133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19680" y="6405329"/>
            <a:ext cx="4648640" cy="2120942"/>
          </a:xfrm>
          <a:custGeom>
            <a:avLst/>
            <a:gdLst/>
            <a:ahLst/>
            <a:cxnLst/>
            <a:rect r="r" b="b" t="t" l="l"/>
            <a:pathLst>
              <a:path h="2120942" w="4648640">
                <a:moveTo>
                  <a:pt x="0" y="0"/>
                </a:moveTo>
                <a:lnTo>
                  <a:pt x="4648640" y="0"/>
                </a:lnTo>
                <a:lnTo>
                  <a:pt x="4648640" y="2120942"/>
                </a:lnTo>
                <a:lnTo>
                  <a:pt x="0" y="212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19317" y="2186737"/>
            <a:ext cx="7575558" cy="156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ListView:</a:t>
            </a:r>
          </a:p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oco Gothic Bold"/>
              </a:rPr>
              <a:t>Click to remove an item.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8659" y="465021"/>
            <a:ext cx="5397500" cy="11215584"/>
          </a:xfrm>
          <a:custGeom>
            <a:avLst/>
            <a:gdLst/>
            <a:ahLst/>
            <a:cxnLst/>
            <a:rect r="r" b="b" t="t" l="l"/>
            <a:pathLst>
              <a:path h="11215584" w="5397500">
                <a:moveTo>
                  <a:pt x="0" y="0"/>
                </a:moveTo>
                <a:lnTo>
                  <a:pt x="5397499" y="0"/>
                </a:lnTo>
                <a:lnTo>
                  <a:pt x="5397499" y="11215584"/>
                </a:lnTo>
                <a:lnTo>
                  <a:pt x="0" y="1121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8070" y="465021"/>
            <a:ext cx="5397500" cy="11215584"/>
          </a:xfrm>
          <a:custGeom>
            <a:avLst/>
            <a:gdLst/>
            <a:ahLst/>
            <a:cxnLst/>
            <a:rect r="r" b="b" t="t" l="l"/>
            <a:pathLst>
              <a:path h="11215584" w="5397500">
                <a:moveTo>
                  <a:pt x="0" y="0"/>
                </a:moveTo>
                <a:lnTo>
                  <a:pt x="5397500" y="0"/>
                </a:lnTo>
                <a:lnTo>
                  <a:pt x="5397500" y="11215584"/>
                </a:lnTo>
                <a:lnTo>
                  <a:pt x="0" y="1121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402118" y="2192148"/>
            <a:ext cx="296790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67706" y="3829030"/>
            <a:ext cx="13152587" cy="6109692"/>
          </a:xfrm>
          <a:custGeom>
            <a:avLst/>
            <a:gdLst/>
            <a:ahLst/>
            <a:cxnLst/>
            <a:rect r="r" b="b" t="t" l="l"/>
            <a:pathLst>
              <a:path h="6109692" w="13152587">
                <a:moveTo>
                  <a:pt x="0" y="0"/>
                </a:moveTo>
                <a:lnTo>
                  <a:pt x="13152588" y="0"/>
                </a:lnTo>
                <a:lnTo>
                  <a:pt x="13152588" y="6109691"/>
                </a:lnTo>
                <a:lnTo>
                  <a:pt x="0" y="610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4936" y="933450"/>
            <a:ext cx="7714364" cy="124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AutoNum type="arabicPeriod" startAt="1"/>
            </a:pPr>
            <a:r>
              <a:rPr lang="en-US" sz="3500" spc="465">
                <a:solidFill>
                  <a:srgbClr val="FFFFFF"/>
                </a:solidFill>
                <a:latin typeface="Coco Gothic Bold"/>
              </a:rPr>
              <a:t>Customize Adapter for ListView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6770805" cy="184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Coco Gothic Bold"/>
              </a:rPr>
              <a:t>EXTRA KEY POINTS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7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2420752"/>
            <a:ext cx="296790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715936"/>
            <a:ext cx="8159218" cy="5542364"/>
          </a:xfrm>
          <a:custGeom>
            <a:avLst/>
            <a:gdLst/>
            <a:ahLst/>
            <a:cxnLst/>
            <a:rect r="r" b="b" t="t" l="l"/>
            <a:pathLst>
              <a:path h="5542364" w="8159218">
                <a:moveTo>
                  <a:pt x="0" y="0"/>
                </a:moveTo>
                <a:lnTo>
                  <a:pt x="8159218" y="0"/>
                </a:lnTo>
                <a:lnTo>
                  <a:pt x="8159218" y="5542364"/>
                </a:lnTo>
                <a:lnTo>
                  <a:pt x="0" y="5542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2164" y="3192633"/>
            <a:ext cx="4316262" cy="76733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544936" y="1242965"/>
            <a:ext cx="7714364" cy="62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465">
                <a:solidFill>
                  <a:srgbClr val="FFFFFF"/>
                </a:solidFill>
                <a:latin typeface="Coco Gothic Bold"/>
              </a:rPr>
              <a:t>2.  COROUTINE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770805" cy="184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Coco Gothic Bold"/>
              </a:rPr>
              <a:t>EXTRA KEY POINTS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DAGIUiTdS3g</dc:identifier>
  <dcterms:modified xsi:type="dcterms:W3CDTF">2011-08-01T06:04:30Z</dcterms:modified>
  <cp:revision>1</cp:revision>
  <dc:title>1092B0012</dc:title>
</cp:coreProperties>
</file>